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7"/>
  </p:notesMasterIdLst>
  <p:sldIdLst>
    <p:sldId id="257" r:id="rId3"/>
    <p:sldId id="258" r:id="rId4"/>
    <p:sldId id="259" r:id="rId5"/>
    <p:sldId id="38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9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09400-5B39-4886-AD25-CE8B2BE7E65E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D62CD-1EED-4E61-8A34-89580A6E0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21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7F5FF120-A5F3-4059-9BB7-C2F42761AD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CEDB7C3F-8B00-4308-BCCD-81F2E9EA83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DEB37CF3-6F22-4F26-9A42-F0B8554A42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52B516-53C9-47E4-8A90-4F87DF8570CA}" type="slidenum">
              <a:rPr lang="en-US" altLang="en-US" sz="1300" smtClean="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116163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7F5FF120-A5F3-4059-9BB7-C2F42761AD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CEDB7C3F-8B00-4308-BCCD-81F2E9EA83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DEB37CF3-6F22-4F26-9A42-F0B8554A42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52B516-53C9-47E4-8A90-4F87DF8570CA}" type="slidenum">
              <a:rPr lang="en-US" altLang="en-US" sz="1300" smtClean="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4085472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7F5FF120-A5F3-4059-9BB7-C2F42761AD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CEDB7C3F-8B00-4308-BCCD-81F2E9EA83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DEB37CF3-6F22-4F26-9A42-F0B8554A42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52B516-53C9-47E4-8A90-4F87DF8570CA}" type="slidenum">
              <a:rPr lang="en-US" altLang="en-US" sz="1300" smtClean="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600849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D7388-7907-4C39-A96B-34B5930B4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600D6-AD6C-434E-B0A9-CD2DE79DF565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2A6DC-B0F1-4B82-B8FA-0240AB5BC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63F35-3D94-41C7-A162-B5F38335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A0E95-3AF2-48D2-857F-D3227DE830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694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48E1C9-50A4-4D50-9319-2FDCD18C5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251C3-47F1-4938-A35A-41048E73FEE2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1DAEE0-18D4-4E7D-BA43-B8E0757D7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8F47B9-F769-445C-9DCB-8DC5D64E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6F780-F82F-4350-995B-7ED1F6A7E6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0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4CDB3-6827-407C-8811-662821CD2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AE46B-78C3-48EA-A9C6-CE4E2CA58026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457DD-CFEC-435D-9FAA-A1A48A0B6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8A061-8A53-4451-8199-4F8785D43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20F6-8BFC-4441-A418-0D6CF09E03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2421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AE29E-BE8D-4EBB-8B9D-5F307DBEB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588A8-5D42-493E-9FC5-AEAED0A302C9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91DD9-A15E-4AA3-8564-208FF5349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CBD95-F1EF-4237-9486-510380AF0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C2F5D-6CB1-4EBB-BD03-3A4F2E3E83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4606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309E0-501E-43D7-8F48-32D4B2C69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483D5-A3C8-4774-A586-BD3E875C5046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94439-E9EB-4414-8200-5C61B590F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31294-1C31-4404-994E-27A0CF531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CF49-0AEE-43D3-A097-90C003A2AD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4390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D7388-7907-4C39-A96B-34B5930B4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600D6-AD6C-434E-B0A9-CD2DE79DF565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2A6DC-B0F1-4B82-B8FA-0240AB5BC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63F35-3D94-41C7-A162-B5F38335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A0E95-3AF2-48D2-857F-D3227DE830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4350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F8F45-2117-4B37-B8D6-A5027A01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FD306-A3E3-4212-9A61-738F4521F0C4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19CD5-F2A3-4C10-8261-93E2B1EB7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D325B-B6A8-4847-9A6B-57BA0DCE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5AADD-B669-4AA0-A85A-F8EBAA0DA2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410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7F51E07-478A-4B2D-971B-5E9367504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A8A4C-97CC-403A-A4D5-69B59731C7C6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196A0BA-05D4-4D06-B9D3-922C1EC58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DF56118-33D4-4AF8-A4A9-7D7E59C44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E3545-E0A0-4798-AB52-48FA1605D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970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E0B0FCA-7DEF-4BFF-87D6-695082AA0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12179-A4E1-467C-ADF9-FCD29929839B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0641F2-E524-4012-B7F5-8A829E71A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6F567FA-4D00-434C-AD07-F6188FF13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1E9ED-D1ED-495F-A968-DF05C552B8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36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5D4618A-B7E8-4CE3-9031-FAEB88936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69636-EAB9-4820-B379-B803F60CDC79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5B58978-249A-47F0-BA31-419720CA0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9E0E70C-AF78-44C7-8ECB-5CE98E96C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9A6A3-0D38-46FE-BA2C-BE99B5908D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476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384A84B-761F-4AB1-A1D2-FECD7CD32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AACD7-6CD2-4326-9DA5-18B40B344DBB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4DCDC05-F06F-4F07-81FB-04CA7196A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7AB07EA-D7BD-4EC6-A876-7871AF4F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1A3E6-C51C-4497-8347-B6C39C3CF1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675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872A251-1CC4-424E-82AF-A8F3B9C90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CBD3F-1C83-4DF6-88F7-9E5694B15570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EF2B57-CC65-4DC5-96B5-3A3215620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C70B0D7-70B4-456F-9BCE-0F371A2C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1BFDF-49D5-441A-84F3-5E19D3997B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8342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F8194B2-62BB-4BDD-849F-72663AA6838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2543E86-3137-4F04-86D9-FC385C9D75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D0743-6D0A-4678-9F36-B0C0D4B91A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B8E3A8-BC8B-40B2-B689-FBB5F6D12E56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71AD9-C8C8-4762-8584-CFD699C73D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D1872-CA8A-4810-8A7D-D11805AB4F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AAA7437-92B9-45B2-89C9-CF0B17FC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F8194B2-62BB-4BDD-849F-72663AA6838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2543E86-3137-4F04-86D9-FC385C9D75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D0743-6D0A-4678-9F36-B0C0D4B91A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B8E3A8-BC8B-40B2-B689-FBB5F6D12E56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71AD9-C8C8-4762-8584-CFD699C73D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D1872-CA8A-4810-8A7D-D11805AB4F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AAA7437-92B9-45B2-89C9-CF0B17FC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290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njaes.rutgers.edu/pubs/publication.php?pid=E358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FD590-D75D-4F7F-82B6-4C4C6405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09" y="556607"/>
            <a:ext cx="8250381" cy="85725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Common Pest Control Products </a:t>
            </a:r>
            <a:b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(most stringent PPE requirements)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5387E09-EEEE-40C3-97EE-A928D92C96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6269" y="1752600"/>
            <a:ext cx="8609563" cy="4922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602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FCC3809-A0A7-4C93-87BE-D92DAA88B25C}"/>
              </a:ext>
            </a:extLst>
          </p:cNvPr>
          <p:cNvSpPr txBox="1">
            <a:spLocks/>
          </p:cNvSpPr>
          <p:nvPr/>
        </p:nvSpPr>
        <p:spPr bwMode="auto">
          <a:xfrm>
            <a:off x="841664" y="498764"/>
            <a:ext cx="7793182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Common Pest Control Products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(moderate PPE requirements)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DAAF045-1ED8-48A7-8D2D-8BB95EEBF3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7274" y="2374393"/>
            <a:ext cx="8729451" cy="343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FD590-D75D-4F7F-82B6-4C4C6405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673" y="446809"/>
            <a:ext cx="8094517" cy="1439141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Common Pest Control Products </a:t>
            </a:r>
            <a:b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(least stringent PPE requirements)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50411D2-44B0-4164-BE78-9D654435D3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0392" y="2095954"/>
            <a:ext cx="8923216" cy="4315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518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F6FDD284-7A9A-4138-8224-110208E4F0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812" y="381002"/>
            <a:ext cx="7543800" cy="1288345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PPE: Respirators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F6562A-D51B-48B3-B1F1-01BE334174A4}"/>
              </a:ext>
            </a:extLst>
          </p:cNvPr>
          <p:cNvSpPr txBox="1"/>
          <p:nvPr/>
        </p:nvSpPr>
        <p:spPr>
          <a:xfrm>
            <a:off x="661812" y="1371600"/>
            <a:ext cx="421498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For the best advice, go to the following link and apply that information to the specific product you intend to use.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https://njaes.rutgers.edu/pubs/publication.php?pid=E358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NIOSH and MSHA cross-referenced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A7FF8D-68B8-4294-8EE4-FF56E0006CB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30"/>
          <a:stretch/>
        </p:blipFill>
        <p:spPr>
          <a:xfrm>
            <a:off x="4743825" y="853440"/>
            <a:ext cx="4118393" cy="53502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82</Words>
  <Application>Microsoft Office PowerPoint</Application>
  <PresentationFormat>On-screen Show (4:3)</PresentationFormat>
  <Paragraphs>11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Office Theme</vt:lpstr>
      <vt:lpstr>1_Office Theme</vt:lpstr>
      <vt:lpstr>Common Pest Control Products  (most stringent PPE requirements)</vt:lpstr>
      <vt:lpstr>PowerPoint Presentation</vt:lpstr>
      <vt:lpstr>Common Pest Control Products  (least stringent PPE requirements)</vt:lpstr>
      <vt:lpstr>PPE: Respirators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Connington, Lois</dc:creator>
  <cp:lastModifiedBy>Connington, Lois</cp:lastModifiedBy>
  <cp:revision>7</cp:revision>
  <dcterms:created xsi:type="dcterms:W3CDTF">2020-11-30T17:21:56Z</dcterms:created>
  <dcterms:modified xsi:type="dcterms:W3CDTF">2020-11-30T23:45:17Z</dcterms:modified>
</cp:coreProperties>
</file>